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3" r:id="rId5"/>
    <p:sldId id="273" r:id="rId6"/>
    <p:sldId id="274" r:id="rId7"/>
    <p:sldId id="285" r:id="rId8"/>
    <p:sldId id="286" r:id="rId9"/>
    <p:sldId id="287" r:id="rId10"/>
    <p:sldId id="2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C6A1"/>
    <a:srgbClr val="000000"/>
    <a:srgbClr val="003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04"/>
    <p:restoredTop sz="94694"/>
  </p:normalViewPr>
  <p:slideViewPr>
    <p:cSldViewPr snapToGrid="0" snapToObjects="1">
      <p:cViewPr varScale="1">
        <p:scale>
          <a:sx n="70" d="100"/>
          <a:sy n="70" d="100"/>
        </p:scale>
        <p:origin x="208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7" d="100"/>
          <a:sy n="107" d="100"/>
        </p:scale>
        <p:origin x="432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B6DF90-4422-7441-8117-39E0ADA1AE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A3A0C-2974-A149-AC90-F9FB068187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2A40E-C8F3-EC41-BBE8-74902C0CF15A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77530-12EB-6843-A495-BAEA53DCC8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3D277-ECEA-DF42-8A15-28279EAC95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3339D-B2A4-7740-94D2-BC294D05F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40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976C6-5060-B24E-A696-F2E2C8A7F29D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74FD8-D436-0A4A-B0A9-A8741702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6A80B5B-1274-9E4E-96C8-3FD3C35C4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1982C36-7D68-D245-AB99-683D340EAF1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6723" y="740229"/>
            <a:ext cx="4063997" cy="5526313"/>
          </a:xfrm>
          <a:prstGeom prst="rect">
            <a:avLst/>
          </a:prstGeom>
          <a:solidFill>
            <a:schemeClr val="accent5"/>
          </a:solidFill>
          <a:ln w="69850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Report visual goes here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42D302-CEA5-464C-82AE-8F4E047C9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8825" y="1732566"/>
            <a:ext cx="6538680" cy="1831659"/>
          </a:xfrm>
        </p:spPr>
        <p:txBody>
          <a:bodyPr>
            <a:noAutofit/>
          </a:bodyPr>
          <a:lstStyle>
            <a:lvl1pPr>
              <a:defRPr sz="5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Research report title placed here – 2 to 3 lines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085FB49-769B-E74C-8CF2-A111D2BC6D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98824" y="3794232"/>
            <a:ext cx="6538680" cy="422207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[Name of Company being presented to]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A5BE26-3D7B-9D40-AE8E-89BA26A6F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287" y="5365548"/>
            <a:ext cx="3701142" cy="90099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411E209-A718-D340-B9EA-D908464FD863}"/>
              </a:ext>
            </a:extLst>
          </p:cNvPr>
          <p:cNvSpPr/>
          <p:nvPr userDrawn="1"/>
        </p:nvSpPr>
        <p:spPr>
          <a:xfrm>
            <a:off x="0" y="0"/>
            <a:ext cx="12192000" cy="188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807F13E-B8E2-CF42-928A-82BA921D5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2742" y="736423"/>
            <a:ext cx="5869258" cy="5385155"/>
          </a:xfrm>
          <a:ln w="38100">
            <a:solidFill>
              <a:schemeClr val="bg2"/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Image, chart, or graph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1F7517-6785-E145-AE37-42B233A09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5983"/>
            <a:ext cx="6322742" cy="5419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B46216-98A8-C042-8DF0-0A7C5D6D7A20}"/>
              </a:ext>
            </a:extLst>
          </p:cNvPr>
          <p:cNvSpPr/>
          <p:nvPr userDrawn="1"/>
        </p:nvSpPr>
        <p:spPr>
          <a:xfrm>
            <a:off x="0" y="736422"/>
            <a:ext cx="6322742" cy="188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38" y="1282390"/>
            <a:ext cx="5243988" cy="10593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4]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190" y="2530444"/>
            <a:ext cx="5243989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1DDFB9F-E89A-F543-860B-BF90AFBFBB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381907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807F13E-B8E2-CF42-928A-82BA921D5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36423"/>
            <a:ext cx="5869258" cy="5419050"/>
          </a:xfrm>
          <a:ln w="38100">
            <a:solidFill>
              <a:schemeClr val="bg2"/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Image, chart, or graph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F16FE4-2698-7E40-B606-11BEE0A21050}"/>
              </a:ext>
            </a:extLst>
          </p:cNvPr>
          <p:cNvGrpSpPr/>
          <p:nvPr userDrawn="1"/>
        </p:nvGrpSpPr>
        <p:grpSpPr>
          <a:xfrm>
            <a:off x="5869258" y="736422"/>
            <a:ext cx="6322742" cy="7693900"/>
            <a:chOff x="0" y="982196"/>
            <a:chExt cx="12192000" cy="7693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BD7D-97C9-994E-8B85-628FC266F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170881"/>
              <a:ext cx="12192000" cy="750521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46216-98A8-C042-8DF0-0A7C5D6D7A20}"/>
                </a:ext>
              </a:extLst>
            </p:cNvPr>
            <p:cNvSpPr/>
            <p:nvPr userDrawn="1"/>
          </p:nvSpPr>
          <p:spPr>
            <a:xfrm>
              <a:off x="0" y="982196"/>
              <a:ext cx="12192000" cy="188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9296" y="1282390"/>
            <a:ext cx="5243988" cy="10593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5]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90448" y="2530444"/>
            <a:ext cx="5243989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80F81A4-747A-B144-AFC1-194722EF2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472068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807F13E-B8E2-CF42-928A-82BA921D5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35983"/>
            <a:ext cx="5869258" cy="5385595"/>
          </a:xfrm>
          <a:ln w="38100">
            <a:solidFill>
              <a:schemeClr val="bg2"/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Image, chart, or graph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1F7517-6785-E145-AE37-42B233A09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258" y="735983"/>
            <a:ext cx="6322742" cy="5419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B46216-98A8-C042-8DF0-0A7C5D6D7A20}"/>
              </a:ext>
            </a:extLst>
          </p:cNvPr>
          <p:cNvSpPr/>
          <p:nvPr userDrawn="1"/>
        </p:nvSpPr>
        <p:spPr>
          <a:xfrm>
            <a:off x="5869258" y="736422"/>
            <a:ext cx="6322742" cy="188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9296" y="1282390"/>
            <a:ext cx="5243988" cy="10593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Content and image 6]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90448" y="2530444"/>
            <a:ext cx="5243989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1DDFB9F-E89A-F543-860B-BF90AFBFBB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3873812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BF16FE4-2698-7E40-B606-11BEE0A21050}"/>
              </a:ext>
            </a:extLst>
          </p:cNvPr>
          <p:cNvGrpSpPr/>
          <p:nvPr userDrawn="1"/>
        </p:nvGrpSpPr>
        <p:grpSpPr>
          <a:xfrm>
            <a:off x="5576" y="513397"/>
            <a:ext cx="12192000" cy="1605336"/>
            <a:chOff x="0" y="982196"/>
            <a:chExt cx="12192000" cy="16053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BD7D-97C9-994E-8B85-628FC266F3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0882"/>
              <a:ext cx="12192000" cy="141665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46216-98A8-C042-8DF0-0A7C5D6D7A20}"/>
                </a:ext>
              </a:extLst>
            </p:cNvPr>
            <p:cNvSpPr/>
            <p:nvPr userDrawn="1"/>
          </p:nvSpPr>
          <p:spPr>
            <a:xfrm>
              <a:off x="0" y="982196"/>
              <a:ext cx="12192000" cy="188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14" y="1059365"/>
            <a:ext cx="11160772" cy="6802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7]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8038247-F081-8946-BEA7-C5434CDE13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9D9E9A2-CA2F-CE40-B773-E9F95643C67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190" y="2530444"/>
            <a:ext cx="5574810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4AD48E2B-220A-3141-A17F-F7D6EBD95C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2235" y="2530444"/>
            <a:ext cx="5108575" cy="3324391"/>
          </a:xfrm>
          <a:ln w="38100">
            <a:solidFill>
              <a:schemeClr val="bg2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Image,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341391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436500-8FFF-C443-84F7-056CABF1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" y="691154"/>
            <a:ext cx="12192000" cy="1416646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3230FEE-D905-394E-B2AE-116368CECC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6E3A8-D6EA-E746-A367-7B72492A3604}"/>
              </a:ext>
            </a:extLst>
          </p:cNvPr>
          <p:cNvSpPr/>
          <p:nvPr userDrawn="1"/>
        </p:nvSpPr>
        <p:spPr>
          <a:xfrm>
            <a:off x="5576" y="502468"/>
            <a:ext cx="12192000" cy="188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FAF4225-B910-D441-8E02-35135D000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14" y="1059365"/>
            <a:ext cx="11160772" cy="6802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8]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D9466FC-B5A9-BC4A-BA7F-C2B0077BCB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190" y="2530444"/>
            <a:ext cx="5574810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3F40B57D-501A-874B-B5BF-3642F85229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2235" y="2530444"/>
            <a:ext cx="5108575" cy="3324391"/>
          </a:xfrm>
          <a:ln w="38100">
            <a:solidFill>
              <a:schemeClr val="bg2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Image,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149506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BF16FE4-2698-7E40-B606-11BEE0A21050}"/>
              </a:ext>
            </a:extLst>
          </p:cNvPr>
          <p:cNvGrpSpPr/>
          <p:nvPr userDrawn="1"/>
        </p:nvGrpSpPr>
        <p:grpSpPr>
          <a:xfrm>
            <a:off x="5576" y="513397"/>
            <a:ext cx="12192000" cy="1605336"/>
            <a:chOff x="0" y="982196"/>
            <a:chExt cx="12192000" cy="16053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BD7D-97C9-994E-8B85-628FC266F3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0882"/>
              <a:ext cx="12192000" cy="141665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46216-98A8-C042-8DF0-0A7C5D6D7A20}"/>
                </a:ext>
              </a:extLst>
            </p:cNvPr>
            <p:cNvSpPr/>
            <p:nvPr userDrawn="1"/>
          </p:nvSpPr>
          <p:spPr>
            <a:xfrm>
              <a:off x="0" y="982196"/>
              <a:ext cx="12192000" cy="188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14" y="1059365"/>
            <a:ext cx="11160772" cy="6802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[Image Slide 1]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8038247-F081-8946-BEA7-C5434CDE13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1C398D17-4B0E-3E46-9D86-89BB4E228C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0038" y="2386362"/>
            <a:ext cx="11160772" cy="3780484"/>
          </a:xfrm>
          <a:ln w="38100">
            <a:solidFill>
              <a:schemeClr val="bg2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Image,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4199053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436500-8FFF-C443-84F7-056CABF1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" y="691154"/>
            <a:ext cx="12192000" cy="1416646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3230FEE-D905-394E-B2AE-116368CECC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6E3A8-D6EA-E746-A367-7B72492A3604}"/>
              </a:ext>
            </a:extLst>
          </p:cNvPr>
          <p:cNvSpPr/>
          <p:nvPr userDrawn="1"/>
        </p:nvSpPr>
        <p:spPr>
          <a:xfrm>
            <a:off x="5576" y="502468"/>
            <a:ext cx="12192000" cy="188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FAF4225-B910-D441-8E02-35135D000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14" y="1059365"/>
            <a:ext cx="11160772" cy="6802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[Image Slide 2]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AC99ECCE-745F-1C48-B548-23AD7CC8E0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0038" y="2386362"/>
            <a:ext cx="11160772" cy="3780484"/>
          </a:xfrm>
          <a:ln w="38100">
            <a:solidFill>
              <a:schemeClr val="bg2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Image,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4157712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BF16FE4-2698-7E40-B606-11BEE0A21050}"/>
              </a:ext>
            </a:extLst>
          </p:cNvPr>
          <p:cNvGrpSpPr/>
          <p:nvPr userDrawn="1"/>
        </p:nvGrpSpPr>
        <p:grpSpPr>
          <a:xfrm>
            <a:off x="0" y="736422"/>
            <a:ext cx="12192000" cy="7693900"/>
            <a:chOff x="0" y="982196"/>
            <a:chExt cx="12192000" cy="7693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BD7D-97C9-994E-8B85-628FC266F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170881"/>
              <a:ext cx="12192000" cy="750521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46216-98A8-C042-8DF0-0A7C5D6D7A20}"/>
                </a:ext>
              </a:extLst>
            </p:cNvPr>
            <p:cNvSpPr/>
            <p:nvPr userDrawn="1"/>
          </p:nvSpPr>
          <p:spPr>
            <a:xfrm>
              <a:off x="0" y="982196"/>
              <a:ext cx="12192000" cy="188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5096" y="2391498"/>
            <a:ext cx="7943680" cy="161342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[Quote slide. Look for short quotes, 120 characters max]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65097" y="4323414"/>
            <a:ext cx="7943680" cy="3147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- Quote author or source</a:t>
            </a:r>
          </a:p>
          <a:p>
            <a:pPr lvl="0"/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8038247-F081-8946-BEA7-C5434CDE13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2430285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436500-8FFF-C443-84F7-056CABF1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97" b="10697"/>
          <a:stretch/>
        </p:blipFill>
        <p:spPr>
          <a:xfrm>
            <a:off x="0" y="736422"/>
            <a:ext cx="12192000" cy="54636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B46216-98A8-C042-8DF0-0A7C5D6D7A20}"/>
              </a:ext>
            </a:extLst>
          </p:cNvPr>
          <p:cNvSpPr/>
          <p:nvPr userDrawn="1"/>
        </p:nvSpPr>
        <p:spPr>
          <a:xfrm>
            <a:off x="0" y="736422"/>
            <a:ext cx="12192000" cy="188686"/>
          </a:xfrm>
          <a:prstGeom prst="rect">
            <a:avLst/>
          </a:prstGeom>
          <a:solidFill>
            <a:srgbClr val="00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5F9AF3-3577-E842-AFA7-E150B4DEC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5096" y="2391498"/>
            <a:ext cx="7943680" cy="1613420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[Quote slide. Look for short quotes, 120 characters max]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3230FEE-D905-394E-B2AE-116368CECC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68C96CE-A34E-3941-9979-6BC05F5F776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65097" y="4323414"/>
            <a:ext cx="7943680" cy="3147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- Quote author or source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83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CF212B-A58F-FC45-9845-A09BD92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5650" cy="510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88AA8-C2FA-7644-B420-F51D6DA95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429" y="5531803"/>
            <a:ext cx="3701142" cy="9009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7442D7-3A3E-B74A-B0C7-F40CB84FFA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155" y="3013944"/>
            <a:ext cx="10411691" cy="43929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[Name of Company being presented to]</a:t>
            </a:r>
          </a:p>
        </p:txBody>
      </p:sp>
    </p:spTree>
    <p:extLst>
      <p:ext uri="{BB962C8B-B14F-4D97-AF65-F5344CB8AC3E}">
        <p14:creationId xmlns:p14="http://schemas.microsoft.com/office/powerpoint/2010/main" val="317454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147D58-4382-004C-9E55-1CF64C8F1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27"/>
            <a:ext cx="12185650" cy="5321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FB0CE-59D6-AE44-8256-729F1D9AF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91" y="643341"/>
            <a:ext cx="5050565" cy="625550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[Headline]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145755-8739-E848-A036-C3D2CAB69F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7167" y="1425972"/>
            <a:ext cx="5050565" cy="36257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[Click to add text]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1E693A1-4F19-0E42-8B21-2C71A7D8825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74265" y="1425972"/>
            <a:ext cx="5251598" cy="36257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[Click to add text]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896930-4E3B-8741-A185-4298652842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4265" y="643379"/>
            <a:ext cx="5251023" cy="646340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[Headline]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3E1E7D-D25E-584E-BBFA-ACAA9C9A9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67" y="5635422"/>
            <a:ext cx="3701142" cy="9009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0966329-A401-204A-81F7-8996205C441C}"/>
              </a:ext>
            </a:extLst>
          </p:cNvPr>
          <p:cNvSpPr/>
          <p:nvPr userDrawn="1"/>
        </p:nvSpPr>
        <p:spPr>
          <a:xfrm>
            <a:off x="0" y="0"/>
            <a:ext cx="12192000" cy="188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Aut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147D58-4382-004C-9E55-1CF64C8F1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27"/>
            <a:ext cx="12185650" cy="5321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FB0CE-59D6-AE44-8256-729F1D9AF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91" y="879153"/>
            <a:ext cx="5860559" cy="625550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[Headline]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145755-8739-E848-A036-C3D2CAB69F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7167" y="1678439"/>
            <a:ext cx="5814583" cy="326771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[Click to add text]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3E1E7D-D25E-584E-BBFA-ACAA9C9A9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67" y="5635422"/>
            <a:ext cx="3701142" cy="9009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0966329-A401-204A-81F7-8996205C441C}"/>
              </a:ext>
            </a:extLst>
          </p:cNvPr>
          <p:cNvSpPr/>
          <p:nvPr userDrawn="1"/>
        </p:nvSpPr>
        <p:spPr>
          <a:xfrm>
            <a:off x="0" y="0"/>
            <a:ext cx="12192000" cy="188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56C73-DF3F-9A46-B029-D4F91A6E45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63603" y="879153"/>
            <a:ext cx="4184650" cy="4067000"/>
          </a:xfrm>
          <a:prstGeom prst="rect">
            <a:avLst/>
          </a:prstGeom>
          <a:ln w="508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Photo</a:t>
            </a:r>
          </a:p>
        </p:txBody>
      </p:sp>
    </p:spTree>
    <p:extLst>
      <p:ext uri="{BB962C8B-B14F-4D97-AF65-F5344CB8AC3E}">
        <p14:creationId xmlns:p14="http://schemas.microsoft.com/office/powerpoint/2010/main" val="248541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B13B31-8C6A-7642-9A53-E7E138D68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56244"/>
            <a:ext cx="12179300" cy="67017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DE474-6B20-2D49-9DDE-5054F8A314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9600" y="609601"/>
            <a:ext cx="4394200" cy="5686268"/>
          </a:xfrm>
          <a:ln w="508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Report Cover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3E253-D3F2-6949-A9B7-692E9B80AB09}"/>
              </a:ext>
            </a:extLst>
          </p:cNvPr>
          <p:cNvSpPr/>
          <p:nvPr userDrawn="1"/>
        </p:nvSpPr>
        <p:spPr>
          <a:xfrm>
            <a:off x="0" y="0"/>
            <a:ext cx="12192000" cy="188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E70134-A719-E44F-B4C8-676FBEB946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616" y="755459"/>
            <a:ext cx="4817462" cy="556646"/>
          </a:xfrm>
        </p:spPr>
        <p:txBody>
          <a:bodyPr>
            <a:noAutofit/>
          </a:bodyPr>
          <a:lstStyle>
            <a:lvl1pPr>
              <a:defRPr sz="4400" b="0" i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ED0DCB-8A71-EF4D-9CF2-C9E07D7014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4616" y="1484025"/>
            <a:ext cx="4817462" cy="4412747"/>
          </a:xfrm>
        </p:spPr>
        <p:txBody>
          <a:bodyPr>
            <a:noAutofit/>
          </a:bodyPr>
          <a:lstStyle>
            <a:lvl1pPr marL="342900" indent="-342900">
              <a:buAutoNum type="arabicPeriod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Introduction</a:t>
            </a:r>
          </a:p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r>
              <a:rPr lang="en-US" dirty="0"/>
              <a:t>Key take away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50546B49-12D8-B348-AD59-032512B17DE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4616" y="6153971"/>
            <a:ext cx="4817462" cy="26182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sz="1400" dirty="0"/>
              <a:t>Report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6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B837C8-C74F-2C4D-B9D3-366CD6596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9EC7D-A827-5544-AAC6-9DA5C37BEDE6}"/>
              </a:ext>
            </a:extLst>
          </p:cNvPr>
          <p:cNvSpPr/>
          <p:nvPr userDrawn="1"/>
        </p:nvSpPr>
        <p:spPr>
          <a:xfrm>
            <a:off x="0" y="0"/>
            <a:ext cx="12192000" cy="188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E35987-A5C4-314D-9207-AFCA11F82E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8444" y="1899836"/>
            <a:ext cx="6326919" cy="2522262"/>
          </a:xfrm>
        </p:spPr>
        <p:txBody>
          <a:bodyPr>
            <a:normAutofit/>
          </a:bodyPr>
          <a:lstStyle>
            <a:lvl1pPr marL="0" indent="0">
              <a:buNone/>
              <a:defRPr sz="6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[Transition slide headline]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15F1BA6-69CA-1746-9FEF-F13738EC1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340355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9B4DF-FEAC-CD4D-98F0-70DAC2B8D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9EC7D-A827-5544-AAC6-9DA5C37BEDE6}"/>
              </a:ext>
            </a:extLst>
          </p:cNvPr>
          <p:cNvSpPr/>
          <p:nvPr userDrawn="1"/>
        </p:nvSpPr>
        <p:spPr>
          <a:xfrm>
            <a:off x="0" y="0"/>
            <a:ext cx="12192000" cy="188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E35987-A5C4-314D-9207-AFCA11F82E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8445" y="1899836"/>
            <a:ext cx="6337310" cy="2522262"/>
          </a:xfrm>
        </p:spPr>
        <p:txBody>
          <a:bodyPr>
            <a:normAutofit/>
          </a:bodyPr>
          <a:lstStyle>
            <a:lvl1pPr marL="0" indent="0">
              <a:buNone/>
              <a:defRPr sz="66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[Transition slide headline]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58F4C16-1817-2B4D-AABB-2D35D28FA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376041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BF16FE4-2698-7E40-B606-11BEE0A21050}"/>
              </a:ext>
            </a:extLst>
          </p:cNvPr>
          <p:cNvGrpSpPr/>
          <p:nvPr userDrawn="1"/>
        </p:nvGrpSpPr>
        <p:grpSpPr>
          <a:xfrm>
            <a:off x="0" y="736422"/>
            <a:ext cx="12192000" cy="7693900"/>
            <a:chOff x="0" y="982196"/>
            <a:chExt cx="12192000" cy="7693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BD7D-97C9-994E-8B85-628FC266F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170881"/>
              <a:ext cx="12192000" cy="750521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46216-98A8-C042-8DF0-0A7C5D6D7A20}"/>
                </a:ext>
              </a:extLst>
            </p:cNvPr>
            <p:cNvSpPr/>
            <p:nvPr userDrawn="1"/>
          </p:nvSpPr>
          <p:spPr>
            <a:xfrm>
              <a:off x="0" y="982196"/>
              <a:ext cx="12192000" cy="188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38" y="1282390"/>
            <a:ext cx="5243988" cy="10593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1]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190" y="2530444"/>
            <a:ext cx="5243989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807F13E-B8E2-CF42-928A-82BA921D5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8790" y="1282390"/>
            <a:ext cx="4902020" cy="4572446"/>
          </a:xfrm>
          <a:ln w="38100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Image, chart or Graph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38038247-F081-8946-BEA7-C5434CDE13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416379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436500-8FFF-C443-84F7-056CABF1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97" b="10697"/>
          <a:stretch/>
        </p:blipFill>
        <p:spPr>
          <a:xfrm>
            <a:off x="0" y="736422"/>
            <a:ext cx="12192000" cy="54636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B46216-98A8-C042-8DF0-0A7C5D6D7A20}"/>
              </a:ext>
            </a:extLst>
          </p:cNvPr>
          <p:cNvSpPr/>
          <p:nvPr userDrawn="1"/>
        </p:nvSpPr>
        <p:spPr>
          <a:xfrm>
            <a:off x="0" y="736422"/>
            <a:ext cx="12192000" cy="188686"/>
          </a:xfrm>
          <a:prstGeom prst="rect">
            <a:avLst/>
          </a:prstGeom>
          <a:solidFill>
            <a:srgbClr val="00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38" y="1282390"/>
            <a:ext cx="5243988" cy="10593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2]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190" y="2530444"/>
            <a:ext cx="5243989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807F13E-B8E2-CF42-928A-82BA921D5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8790" y="1282390"/>
            <a:ext cx="4902020" cy="4572446"/>
          </a:xfrm>
          <a:ln w="38100">
            <a:solidFill>
              <a:schemeClr val="bg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Image, chart or Graph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3230FEE-D905-394E-B2AE-116368CECC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82210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807F13E-B8E2-CF42-928A-82BA921D56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2742" y="736422"/>
            <a:ext cx="5869258" cy="5463656"/>
          </a:xfrm>
          <a:ln w="38100">
            <a:solidFill>
              <a:schemeClr val="bg2"/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Image, chart, or graph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F16FE4-2698-7E40-B606-11BEE0A21050}"/>
              </a:ext>
            </a:extLst>
          </p:cNvPr>
          <p:cNvGrpSpPr/>
          <p:nvPr userDrawn="1"/>
        </p:nvGrpSpPr>
        <p:grpSpPr>
          <a:xfrm>
            <a:off x="0" y="736422"/>
            <a:ext cx="6322742" cy="7693900"/>
            <a:chOff x="0" y="982196"/>
            <a:chExt cx="12192000" cy="7693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BD7D-97C9-994E-8B85-628FC266F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170881"/>
              <a:ext cx="12192000" cy="750521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B46216-98A8-C042-8DF0-0A7C5D6D7A20}"/>
                </a:ext>
              </a:extLst>
            </p:cNvPr>
            <p:cNvSpPr/>
            <p:nvPr userDrawn="1"/>
          </p:nvSpPr>
          <p:spPr>
            <a:xfrm>
              <a:off x="0" y="982196"/>
              <a:ext cx="12192000" cy="188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9AA486-E3C3-1544-AA8F-53584EB2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38" y="1282390"/>
            <a:ext cx="5243988" cy="10593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[Content and image 3]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D9E844-1CB4-CE45-9DB7-37C87792C0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1190" y="2530444"/>
            <a:ext cx="5243989" cy="332439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dirty="0"/>
              <a:t>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80F81A4-747A-B144-AFC1-194722EF2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2235" y="6400800"/>
            <a:ext cx="5108575" cy="26693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algn="r">
              <a:defRPr sz="1100">
                <a:solidFill>
                  <a:schemeClr val="bg1"/>
                </a:solidFill>
              </a:defRPr>
            </a:lvl2pPr>
            <a:lvl3pPr algn="r">
              <a:defRPr sz="1100">
                <a:solidFill>
                  <a:schemeClr val="bg1"/>
                </a:solidFill>
              </a:defRPr>
            </a:lvl3pPr>
            <a:lvl4pPr algn="r">
              <a:defRPr sz="1100">
                <a:solidFill>
                  <a:schemeClr val="bg1"/>
                </a:solidFill>
              </a:defRPr>
            </a:lvl4pPr>
            <a:lvl5pPr algn="r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Report Title</a:t>
            </a:r>
          </a:p>
        </p:txBody>
      </p:sp>
    </p:spTree>
    <p:extLst>
      <p:ext uri="{BB962C8B-B14F-4D97-AF65-F5344CB8AC3E}">
        <p14:creationId xmlns:p14="http://schemas.microsoft.com/office/powerpoint/2010/main" val="421290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1C10D-4515-BC4E-8FFE-3BC9A2FD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9F2F-D5E2-3B42-9EA3-311B1D949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914BD-A216-7F40-9053-F99EEA087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7EF9B-2623-7047-BE86-BA17F4EDBAA6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9E1E2-605C-6D4D-B42B-FFC32A094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5B7F5-4E65-014C-B1E4-D0DD74065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9134-1171-714A-B8FA-E8ECB9B9C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72" r:id="rId3"/>
    <p:sldLayoutId id="2147483650" r:id="rId4"/>
    <p:sldLayoutId id="2147483655" r:id="rId5"/>
    <p:sldLayoutId id="2147483660" r:id="rId6"/>
    <p:sldLayoutId id="2147483653" r:id="rId7"/>
    <p:sldLayoutId id="2147483663" r:id="rId8"/>
    <p:sldLayoutId id="2147483661" r:id="rId9"/>
    <p:sldLayoutId id="2147483662" r:id="rId10"/>
    <p:sldLayoutId id="2147483664" r:id="rId11"/>
    <p:sldLayoutId id="2147483665" r:id="rId12"/>
    <p:sldLayoutId id="2147483668" r:id="rId13"/>
    <p:sldLayoutId id="2147483669" r:id="rId14"/>
    <p:sldLayoutId id="2147483666" r:id="rId15"/>
    <p:sldLayoutId id="2147483667" r:id="rId16"/>
    <p:sldLayoutId id="2147483670" r:id="rId17"/>
    <p:sldLayoutId id="2147483671" r:id="rId18"/>
    <p:sldLayoutId id="214748365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IMAScholarshipAmericas@imanet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D8E4DD-0353-1D41-B9D8-A2500C2C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825" y="1732566"/>
            <a:ext cx="6538680" cy="1831659"/>
          </a:xfrm>
        </p:spPr>
        <p:txBody>
          <a:bodyPr/>
          <a:lstStyle/>
          <a:p>
            <a:r>
              <a:rPr lang="en-US" dirty="0"/>
              <a:t>Creating an IMA Customer 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B23A3-DFDA-D64E-826E-B7689BCE6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8824" y="3564225"/>
            <a:ext cx="6538680" cy="422207"/>
          </a:xfrm>
        </p:spPr>
        <p:txBody>
          <a:bodyPr/>
          <a:lstStyle/>
          <a:p>
            <a:r>
              <a:rPr lang="en-US" sz="2400" dirty="0"/>
              <a:t>A step by step guide</a:t>
            </a:r>
            <a:endParaRPr lang="en-US" sz="2400" b="0" dirty="0"/>
          </a:p>
        </p:txBody>
      </p:sp>
      <p:pic>
        <p:nvPicPr>
          <p:cNvPr id="7" name="Content Placeholder 6" descr="A person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C7A90AD3-23C4-6E5C-1AC3-78AA62476F6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8242" t="1319" r="38757" b="11031"/>
          <a:stretch/>
        </p:blipFill>
        <p:spPr>
          <a:xfrm>
            <a:off x="931780" y="1345676"/>
            <a:ext cx="3777235" cy="4166647"/>
          </a:xfrm>
        </p:spPr>
      </p:pic>
    </p:spTree>
    <p:extLst>
      <p:ext uri="{BB962C8B-B14F-4D97-AF65-F5344CB8AC3E}">
        <p14:creationId xmlns:p14="http://schemas.microsoft.com/office/powerpoint/2010/main" val="171453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9191E6-CE4E-7C46-8EA7-EA16D44F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38" y="2369632"/>
            <a:ext cx="5243988" cy="1059368"/>
          </a:xfrm>
        </p:spPr>
        <p:txBody>
          <a:bodyPr>
            <a:normAutofit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48248-150D-FF42-AE82-9EBEDA23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709" y="3429000"/>
            <a:ext cx="4754049" cy="161063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Login to IMA’s website </a:t>
            </a:r>
            <a:r>
              <a:rPr lang="en-US" sz="2000" b="1" u="sng" dirty="0" err="1">
                <a:solidFill>
                  <a:schemeClr val="accent3"/>
                </a:solidFill>
              </a:rPr>
              <a:t>www.imanet.org</a:t>
            </a:r>
            <a:r>
              <a:rPr lang="en-US" sz="2000" b="1" u="sng" dirty="0">
                <a:solidFill>
                  <a:schemeClr val="accent3"/>
                </a:solidFill>
              </a:rPr>
              <a:t> </a:t>
            </a:r>
            <a:r>
              <a:rPr lang="en-US" sz="2000" dirty="0"/>
              <a:t>by </a:t>
            </a:r>
            <a:r>
              <a:rPr lang="en-US" sz="2000" b="1" dirty="0"/>
              <a:t>clicking on the sign-in       tab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C34E3-08AC-477F-E438-BB99D9B9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4" t="-1363" r="-3448" b="-1"/>
          <a:stretch/>
        </p:blipFill>
        <p:spPr>
          <a:xfrm>
            <a:off x="5543758" y="1382094"/>
            <a:ext cx="7005786" cy="3936126"/>
          </a:xfrm>
          <a:prstGeom prst="rect">
            <a:avLst/>
          </a:prstGeom>
          <a:ln w="28575">
            <a:noFill/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62D9C1-3090-47CC-D18B-69364D8F4CCB}"/>
              </a:ext>
            </a:extLst>
          </p:cNvPr>
          <p:cNvSpPr/>
          <p:nvPr/>
        </p:nvSpPr>
        <p:spPr>
          <a:xfrm>
            <a:off x="11270489" y="1366596"/>
            <a:ext cx="622169" cy="29172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6AC6CE1-E483-0827-79D3-695ABF9419D2}"/>
              </a:ext>
            </a:extLst>
          </p:cNvPr>
          <p:cNvSpPr/>
          <p:nvPr/>
        </p:nvSpPr>
        <p:spPr>
          <a:xfrm>
            <a:off x="11391840" y="856655"/>
            <a:ext cx="366685" cy="440598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FB9DB1D-2385-15DC-9939-158E20CA58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2235" y="6400800"/>
            <a:ext cx="5108575" cy="266932"/>
          </a:xfrm>
        </p:spPr>
        <p:txBody>
          <a:bodyPr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Creating an IMA Customer ID | A step by Step guide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DAF372E-1281-6FDE-C000-43C7A869DB53}"/>
              </a:ext>
            </a:extLst>
          </p:cNvPr>
          <p:cNvSpPr/>
          <p:nvPr/>
        </p:nvSpPr>
        <p:spPr>
          <a:xfrm rot="16200000">
            <a:off x="3988233" y="4013318"/>
            <a:ext cx="314918" cy="3783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0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58A9A01-9CBB-5645-06C8-DF5EEE6F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38" y="2369632"/>
            <a:ext cx="5243988" cy="1059368"/>
          </a:xfrm>
        </p:spPr>
        <p:txBody>
          <a:bodyPr>
            <a:normAutofit/>
          </a:bodyPr>
          <a:lstStyle/>
          <a:p>
            <a:r>
              <a:rPr lang="en-US" dirty="0"/>
              <a:t>Step 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28FC02-D695-3E3D-8978-346F0F9C6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787" y="3429000"/>
            <a:ext cx="3963738" cy="3982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 to </a:t>
            </a:r>
            <a:r>
              <a:rPr lang="en-US" b="1" dirty="0"/>
              <a:t>New User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b="1" dirty="0"/>
              <a:t>click Register Now </a:t>
            </a:r>
          </a:p>
          <a:p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FEE521-C893-CEF2-FFB9-74D44464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20" y="1270635"/>
            <a:ext cx="6342380" cy="43167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5ECD45B-2ABC-9B9F-809F-5A6DCDBBA5C7}"/>
              </a:ext>
            </a:extLst>
          </p:cNvPr>
          <p:cNvSpPr/>
          <p:nvPr/>
        </p:nvSpPr>
        <p:spPr>
          <a:xfrm>
            <a:off x="4630834" y="4285788"/>
            <a:ext cx="1092631" cy="366687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FB63CBC-0B08-1EF5-6EF7-CBB38EDDBE57}"/>
              </a:ext>
            </a:extLst>
          </p:cNvPr>
          <p:cNvSpPr/>
          <p:nvPr/>
        </p:nvSpPr>
        <p:spPr>
          <a:xfrm rot="16200000">
            <a:off x="3820659" y="3943035"/>
            <a:ext cx="467932" cy="102843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52C7924-9E49-1590-C8B1-1EB8E3F45CA7}"/>
              </a:ext>
            </a:extLst>
          </p:cNvPr>
          <p:cNvSpPr txBox="1">
            <a:spLocks/>
          </p:cNvSpPr>
          <p:nvPr/>
        </p:nvSpPr>
        <p:spPr>
          <a:xfrm>
            <a:off x="7150772" y="2522032"/>
            <a:ext cx="4767263" cy="1059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Step 2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6EB15E-5E95-ED09-0911-A6A5A36B1307}"/>
              </a:ext>
            </a:extLst>
          </p:cNvPr>
          <p:cNvSpPr txBox="1">
            <a:spLocks/>
          </p:cNvSpPr>
          <p:nvPr/>
        </p:nvSpPr>
        <p:spPr>
          <a:xfrm>
            <a:off x="7445328" y="3581400"/>
            <a:ext cx="4225482" cy="398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Go to </a:t>
            </a:r>
            <a:r>
              <a:rPr lang="en-US" b="1" dirty="0"/>
              <a:t>New Users</a:t>
            </a:r>
            <a:r>
              <a:rPr lang="en-US" dirty="0"/>
              <a:t> and </a:t>
            </a:r>
            <a:r>
              <a:rPr lang="en-US" b="1" dirty="0"/>
              <a:t>click Register Now. 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2EA0A-60D3-0D25-0045-1595C99DE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Creating an IMA Customer ID | A step by Step guide</a:t>
            </a:r>
          </a:p>
        </p:txBody>
      </p:sp>
    </p:spTree>
    <p:extLst>
      <p:ext uri="{BB962C8B-B14F-4D97-AF65-F5344CB8AC3E}">
        <p14:creationId xmlns:p14="http://schemas.microsoft.com/office/powerpoint/2010/main" val="171227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9191E6-CE4E-7C46-8EA7-EA16D44F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38" y="2369632"/>
            <a:ext cx="5243988" cy="1059368"/>
          </a:xfrm>
        </p:spPr>
        <p:txBody>
          <a:bodyPr>
            <a:normAutofit/>
          </a:bodyPr>
          <a:lstStyle/>
          <a:p>
            <a:r>
              <a:rPr lang="en-US" dirty="0"/>
              <a:t>Step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48248-150D-FF42-AE82-9EBEDA23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786" y="3429000"/>
            <a:ext cx="4680971" cy="161063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Enter your email address, </a:t>
            </a:r>
          </a:p>
          <a:p>
            <a:pPr marL="0" indent="0">
              <a:buNone/>
            </a:pPr>
            <a:r>
              <a:rPr lang="en-US" dirty="0"/>
              <a:t>then </a:t>
            </a:r>
            <a:r>
              <a:rPr lang="en-US" b="1" dirty="0"/>
              <a:t>click continue.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420CB46A-DDFD-D481-33C7-F892DA7A2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46"/>
          <a:stretch/>
        </p:blipFill>
        <p:spPr>
          <a:xfrm>
            <a:off x="4759643" y="1116204"/>
            <a:ext cx="7288711" cy="47764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62D9C1-3090-47CC-D18B-69364D8F4CCB}"/>
              </a:ext>
            </a:extLst>
          </p:cNvPr>
          <p:cNvSpPr/>
          <p:nvPr/>
        </p:nvSpPr>
        <p:spPr>
          <a:xfrm>
            <a:off x="5194169" y="4596757"/>
            <a:ext cx="2198155" cy="311084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6AC6CE1-E483-0827-79D3-695ABF9419D2}"/>
              </a:ext>
            </a:extLst>
          </p:cNvPr>
          <p:cNvSpPr/>
          <p:nvPr/>
        </p:nvSpPr>
        <p:spPr>
          <a:xfrm rot="5400000">
            <a:off x="7571074" y="4532000"/>
            <a:ext cx="366685" cy="44059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5BCF6390-61BA-DED0-C445-37C593BD04CF}"/>
              </a:ext>
            </a:extLst>
          </p:cNvPr>
          <p:cNvSpPr/>
          <p:nvPr/>
        </p:nvSpPr>
        <p:spPr>
          <a:xfrm rot="5400000">
            <a:off x="6375549" y="5135316"/>
            <a:ext cx="366685" cy="44059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A9D691-2590-19C2-AB8C-D9E656A2C5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2725" y="6400800"/>
            <a:ext cx="5108575" cy="266700"/>
          </a:xfrm>
        </p:spPr>
        <p:txBody>
          <a:bodyPr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Creating an IMA Customer ID | A step by Step guide</a:t>
            </a:r>
          </a:p>
        </p:txBody>
      </p:sp>
    </p:spTree>
    <p:extLst>
      <p:ext uri="{BB962C8B-B14F-4D97-AF65-F5344CB8AC3E}">
        <p14:creationId xmlns:p14="http://schemas.microsoft.com/office/powerpoint/2010/main" val="1060350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B8E7119C-CCE2-6415-98FE-4FC906D8B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81848" y="311728"/>
            <a:ext cx="4718264" cy="6234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52C7924-9E49-1590-C8B1-1EB8E3F45CA7}"/>
              </a:ext>
            </a:extLst>
          </p:cNvPr>
          <p:cNvSpPr txBox="1">
            <a:spLocks/>
          </p:cNvSpPr>
          <p:nvPr/>
        </p:nvSpPr>
        <p:spPr>
          <a:xfrm>
            <a:off x="7150772" y="2522032"/>
            <a:ext cx="4767263" cy="1059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Step 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6EB15E-5E95-ED09-0911-A6A5A36B1307}"/>
              </a:ext>
            </a:extLst>
          </p:cNvPr>
          <p:cNvSpPr txBox="1">
            <a:spLocks/>
          </p:cNvSpPr>
          <p:nvPr/>
        </p:nvSpPr>
        <p:spPr>
          <a:xfrm>
            <a:off x="7445328" y="3524837"/>
            <a:ext cx="4008239" cy="145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/>
              <a:t>Fill up the information marked with red asterisks(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), then create your password and  agree to the privacy policy, terms and conditions, then click next. 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D3A3564-8858-2CEC-28C6-93E5E5996D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2725" y="6400800"/>
            <a:ext cx="5108575" cy="266700"/>
          </a:xfrm>
        </p:spPr>
        <p:txBody>
          <a:bodyPr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Creating an IMA Customer ID | A step by Step guide</a:t>
            </a:r>
          </a:p>
        </p:txBody>
      </p:sp>
    </p:spTree>
    <p:extLst>
      <p:ext uri="{BB962C8B-B14F-4D97-AF65-F5344CB8AC3E}">
        <p14:creationId xmlns:p14="http://schemas.microsoft.com/office/powerpoint/2010/main" val="242930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9191E6-CE4E-7C46-8EA7-EA16D44F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38" y="1653672"/>
            <a:ext cx="5243988" cy="1059368"/>
          </a:xfrm>
        </p:spPr>
        <p:txBody>
          <a:bodyPr>
            <a:normAutofit/>
          </a:bodyPr>
          <a:lstStyle/>
          <a:p>
            <a:r>
              <a:rPr lang="en-US" dirty="0"/>
              <a:t>Step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48248-150D-FF42-AE82-9EBEDA23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786" y="2713040"/>
            <a:ext cx="4680971" cy="1610632"/>
          </a:xfrm>
        </p:spPr>
        <p:txBody>
          <a:bodyPr/>
          <a:lstStyle/>
          <a:p>
            <a:pPr>
              <a:lnSpc>
                <a:spcPct val="150000"/>
              </a:lnSpc>
              <a:buAutoNum type="alphaLcPeriod"/>
            </a:pPr>
            <a:r>
              <a:rPr lang="en-US" dirty="0"/>
              <a:t>Click on </a:t>
            </a:r>
            <a:r>
              <a:rPr lang="en-US" b="1" dirty="0" err="1"/>
              <a:t>myProfile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  <a:buAutoNum type="alphaLcPeriod"/>
            </a:pPr>
            <a:r>
              <a:rPr lang="en-US" dirty="0"/>
              <a:t>Go to </a:t>
            </a:r>
            <a:r>
              <a:rPr lang="en-US" b="1" dirty="0"/>
              <a:t>my Account</a:t>
            </a:r>
          </a:p>
          <a:p>
            <a:pPr>
              <a:lnSpc>
                <a:spcPct val="150000"/>
              </a:lnSpc>
              <a:buAutoNum type="alphaLcPeriod"/>
            </a:pPr>
            <a:r>
              <a:rPr lang="en-US" b="1" dirty="0"/>
              <a:t>F</a:t>
            </a:r>
            <a:r>
              <a:rPr lang="en-US" dirty="0"/>
              <a:t>ind your </a:t>
            </a:r>
            <a:r>
              <a:rPr lang="en-US" b="1" dirty="0"/>
              <a:t>IMA customer ID number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6775AD-7A94-EF04-4867-E593EBA73302}"/>
              </a:ext>
            </a:extLst>
          </p:cNvPr>
          <p:cNvGrpSpPr/>
          <p:nvPr/>
        </p:nvGrpSpPr>
        <p:grpSpPr>
          <a:xfrm>
            <a:off x="4934138" y="207388"/>
            <a:ext cx="6529343" cy="3442684"/>
            <a:chOff x="4934138" y="207388"/>
            <a:chExt cx="6529343" cy="3442684"/>
          </a:xfrm>
        </p:grpSpPr>
        <p:pic>
          <p:nvPicPr>
            <p:cNvPr id="7" name="Picture 6" descr="A picture containing text, person, screenshot&#10;&#10;Description automatically generated">
              <a:extLst>
                <a:ext uri="{FF2B5EF4-FFF2-40B4-BE49-F238E27FC236}">
                  <a16:creationId xmlns:a16="http://schemas.microsoft.com/office/drawing/2014/main" id="{57BE4D12-482C-6E10-787F-A7BCFE7EA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01" t="5701"/>
            <a:stretch/>
          </p:blipFill>
          <p:spPr>
            <a:xfrm>
              <a:off x="4934138" y="207388"/>
              <a:ext cx="6529343" cy="344268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F6AC6CE1-E483-0827-79D3-695ABF9419D2}"/>
                </a:ext>
              </a:extLst>
            </p:cNvPr>
            <p:cNvSpPr/>
            <p:nvPr/>
          </p:nvSpPr>
          <p:spPr>
            <a:xfrm rot="16200000">
              <a:off x="7856678" y="525904"/>
              <a:ext cx="741426" cy="890875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80B717D-B4D5-FBCA-8A8A-BAED7A87FCDA}"/>
                </a:ext>
              </a:extLst>
            </p:cNvPr>
            <p:cNvSpPr/>
            <p:nvPr/>
          </p:nvSpPr>
          <p:spPr>
            <a:xfrm>
              <a:off x="8732685" y="756974"/>
              <a:ext cx="2004445" cy="375819"/>
            </a:xfrm>
            <a:prstGeom prst="round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F3B352-7E4A-2594-80A8-8D7BEA953528}"/>
                </a:ext>
              </a:extLst>
            </p:cNvPr>
            <p:cNvSpPr txBox="1"/>
            <p:nvPr/>
          </p:nvSpPr>
          <p:spPr>
            <a:xfrm>
              <a:off x="7781953" y="786675"/>
              <a:ext cx="523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8039E5-C5B3-761A-9D8F-46C7C6B38FE8}"/>
              </a:ext>
            </a:extLst>
          </p:cNvPr>
          <p:cNvGrpSpPr/>
          <p:nvPr/>
        </p:nvGrpSpPr>
        <p:grpSpPr>
          <a:xfrm>
            <a:off x="6648245" y="1928730"/>
            <a:ext cx="5346344" cy="2319020"/>
            <a:chOff x="6648245" y="1928730"/>
            <a:chExt cx="5346344" cy="2319020"/>
          </a:xfrm>
        </p:grpSpPr>
        <p:pic>
          <p:nvPicPr>
            <p:cNvPr id="12" name="Picture 11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177BC0A-C78C-EFC9-5E92-600F5BF1C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226"/>
            <a:stretch/>
          </p:blipFill>
          <p:spPr>
            <a:xfrm>
              <a:off x="6648245" y="1928730"/>
              <a:ext cx="5346344" cy="23190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B566F5-9E58-4104-F1AF-50691642C7E1}"/>
                </a:ext>
              </a:extLst>
            </p:cNvPr>
            <p:cNvSpPr/>
            <p:nvPr/>
          </p:nvSpPr>
          <p:spPr>
            <a:xfrm>
              <a:off x="6781336" y="2929035"/>
              <a:ext cx="1938457" cy="311084"/>
            </a:xfrm>
            <a:prstGeom prst="round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20B17C81-A6FC-2546-87FC-3D4852CA4B5B}"/>
                </a:ext>
              </a:extLst>
            </p:cNvPr>
            <p:cNvSpPr/>
            <p:nvPr/>
          </p:nvSpPr>
          <p:spPr>
            <a:xfrm rot="5400000">
              <a:off x="8895483" y="2589576"/>
              <a:ext cx="762568" cy="916280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AAFF91-E5F2-AE8C-8F44-FB7C83E88F89}"/>
                </a:ext>
              </a:extLst>
            </p:cNvPr>
            <p:cNvSpPr txBox="1"/>
            <p:nvPr/>
          </p:nvSpPr>
          <p:spPr>
            <a:xfrm>
              <a:off x="9181708" y="2849725"/>
              <a:ext cx="55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5B0B11-B61C-4905-B30B-4081B421AD66}"/>
              </a:ext>
            </a:extLst>
          </p:cNvPr>
          <p:cNvGrpSpPr/>
          <p:nvPr/>
        </p:nvGrpSpPr>
        <p:grpSpPr>
          <a:xfrm>
            <a:off x="4415543" y="4446008"/>
            <a:ext cx="7623697" cy="2074893"/>
            <a:chOff x="4415543" y="4446008"/>
            <a:chExt cx="7623697" cy="2074893"/>
          </a:xfrm>
        </p:grpSpPr>
        <p:pic>
          <p:nvPicPr>
            <p:cNvPr id="14" name="Picture 1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E887855-E811-CFA7-93EC-DE92BCE04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8" b="21965"/>
            <a:stretch/>
          </p:blipFill>
          <p:spPr>
            <a:xfrm>
              <a:off x="4415543" y="4446008"/>
              <a:ext cx="7623697" cy="207489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562D9C1-3090-47CC-D18B-69364D8F4CCB}"/>
                </a:ext>
              </a:extLst>
            </p:cNvPr>
            <p:cNvSpPr/>
            <p:nvPr/>
          </p:nvSpPr>
          <p:spPr>
            <a:xfrm>
              <a:off x="10976265" y="5766503"/>
              <a:ext cx="974432" cy="311084"/>
            </a:xfrm>
            <a:prstGeom prst="round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3E1456BA-1F18-83CD-786B-5B44ED11A9DC}"/>
                </a:ext>
              </a:extLst>
            </p:cNvPr>
            <p:cNvSpPr/>
            <p:nvPr/>
          </p:nvSpPr>
          <p:spPr>
            <a:xfrm rot="16200000">
              <a:off x="10062549" y="5512683"/>
              <a:ext cx="741426" cy="890875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95D7FB-5DB2-BEA5-E928-CF3F0D051357}"/>
                </a:ext>
              </a:extLst>
            </p:cNvPr>
            <p:cNvSpPr txBox="1"/>
            <p:nvPr/>
          </p:nvSpPr>
          <p:spPr>
            <a:xfrm>
              <a:off x="9987824" y="5774999"/>
              <a:ext cx="541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1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972B7-967B-481A-EFC2-8331EA698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typing on a computer&#10;&#10;Description automatically generated">
            <a:extLst>
              <a:ext uri="{FF2B5EF4-FFF2-40B4-BE49-F238E27FC236}">
                <a16:creationId xmlns:a16="http://schemas.microsoft.com/office/drawing/2014/main" id="{123A3AD8-A970-3A80-B2E0-7509D9FF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292"/>
            <a:ext cx="6711458" cy="4317562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9D5B8FE2-5A3D-A91C-84E4-8C261C74079C}"/>
              </a:ext>
            </a:extLst>
          </p:cNvPr>
          <p:cNvSpPr txBox="1">
            <a:spLocks/>
          </p:cNvSpPr>
          <p:nvPr/>
        </p:nvSpPr>
        <p:spPr>
          <a:xfrm>
            <a:off x="7150772" y="1594875"/>
            <a:ext cx="4767263" cy="1059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Step 6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9F2A49C-12DD-B684-C811-5B28FEB48C2C}"/>
              </a:ext>
            </a:extLst>
          </p:cNvPr>
          <p:cNvSpPr txBox="1">
            <a:spLocks/>
          </p:cNvSpPr>
          <p:nvPr/>
        </p:nvSpPr>
        <p:spPr>
          <a:xfrm>
            <a:off x="7445328" y="2597680"/>
            <a:ext cx="4596855" cy="2194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dirty="0"/>
              <a:t>Email your professor the following information: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IMA customer 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Email you used to create your IMA Account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Anticipated Graduation Date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Major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71F4891-29F1-4694-5FE5-2A40527C92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2725" y="6400800"/>
            <a:ext cx="5108575" cy="266700"/>
          </a:xfrm>
        </p:spPr>
        <p:txBody>
          <a:bodyPr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Creating an IMA Customer ID | A step by Step guide</a:t>
            </a:r>
          </a:p>
        </p:txBody>
      </p:sp>
      <p:pic>
        <p:nvPicPr>
          <p:cNvPr id="4" name="Picture 3" descr="A blue and white hexagon with green and white text&#10;&#10;Description automatically generated">
            <a:extLst>
              <a:ext uri="{FF2B5EF4-FFF2-40B4-BE49-F238E27FC236}">
                <a16:creationId xmlns:a16="http://schemas.microsoft.com/office/drawing/2014/main" id="{9DC5BDFF-4A44-D0E8-B2B0-429DE5FA2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16" y="407773"/>
            <a:ext cx="2399011" cy="2622175"/>
          </a:xfrm>
          <a:prstGeom prst="rect">
            <a:avLst/>
          </a:prstGeom>
        </p:spPr>
      </p:pic>
      <p:sp>
        <p:nvSpPr>
          <p:cNvPr id="5" name="Text Placeholder 1">
            <a:hlinkClick r:id="rId4"/>
            <a:extLst>
              <a:ext uri="{FF2B5EF4-FFF2-40B4-BE49-F238E27FC236}">
                <a16:creationId xmlns:a16="http://schemas.microsoft.com/office/drawing/2014/main" id="{FD06CEC0-E7A1-8A5D-9082-02966327AB61}"/>
              </a:ext>
            </a:extLst>
          </p:cNvPr>
          <p:cNvSpPr txBox="1">
            <a:spLocks/>
          </p:cNvSpPr>
          <p:nvPr/>
        </p:nvSpPr>
        <p:spPr>
          <a:xfrm>
            <a:off x="7221589" y="5375654"/>
            <a:ext cx="4820594" cy="203390"/>
          </a:xfrm>
          <a:prstGeom prst="rect">
            <a:avLst/>
          </a:prstGeom>
          <a:ln w="38100">
            <a:noFill/>
            <a:miter lim="800000"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hlinkClick r:id="rId4"/>
              </a:rPr>
              <a:t>IMAScholarshipAmericas@imanet.org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E2FE6A6-51A9-543C-A53C-ADA1BCE9E944}"/>
              </a:ext>
            </a:extLst>
          </p:cNvPr>
          <p:cNvSpPr txBox="1">
            <a:spLocks/>
          </p:cNvSpPr>
          <p:nvPr/>
        </p:nvSpPr>
        <p:spPr>
          <a:xfrm>
            <a:off x="7423378" y="4732465"/>
            <a:ext cx="4417017" cy="682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atin typeface="+mn-lt"/>
              </a:rPr>
              <a:t>For additional information or customer support, please contact:</a:t>
            </a:r>
          </a:p>
        </p:txBody>
      </p:sp>
    </p:spTree>
    <p:extLst>
      <p:ext uri="{BB962C8B-B14F-4D97-AF65-F5344CB8AC3E}">
        <p14:creationId xmlns:p14="http://schemas.microsoft.com/office/powerpoint/2010/main" val="377977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A CUSTOM ">
      <a:dk1>
        <a:srgbClr val="003260"/>
      </a:dk1>
      <a:lt1>
        <a:srgbClr val="FFFFFF"/>
      </a:lt1>
      <a:dk2>
        <a:srgbClr val="488974"/>
      </a:dk2>
      <a:lt2>
        <a:srgbClr val="E7E6E6"/>
      </a:lt2>
      <a:accent1>
        <a:srgbClr val="73C6A1"/>
      </a:accent1>
      <a:accent2>
        <a:srgbClr val="0079C1"/>
      </a:accent2>
      <a:accent3>
        <a:srgbClr val="04B2E2"/>
      </a:accent3>
      <a:accent4>
        <a:srgbClr val="B7DA9B"/>
      </a:accent4>
      <a:accent5>
        <a:srgbClr val="D5D2D5"/>
      </a:accent5>
      <a:accent6>
        <a:srgbClr val="6D6C6F"/>
      </a:accent6>
      <a:hlink>
        <a:srgbClr val="04B2E2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936C510E4FF4DA011E95E11E4ED5D" ma:contentTypeVersion="21" ma:contentTypeDescription="Create a new document." ma:contentTypeScope="" ma:versionID="2cf0c55686179842e11feee2ea1d29fd">
  <xsd:schema xmlns:xsd="http://www.w3.org/2001/XMLSchema" xmlns:xs="http://www.w3.org/2001/XMLSchema" xmlns:p="http://schemas.microsoft.com/office/2006/metadata/properties" xmlns:ns1="http://schemas.microsoft.com/sharepoint/v3" xmlns:ns2="91636800-85e6-483c-b881-2f51b985cfa3" xmlns:ns3="9729b145-7b95-478f-ba05-839fdb36747b" targetNamespace="http://schemas.microsoft.com/office/2006/metadata/properties" ma:root="true" ma:fieldsID="0b8daea616b66762e27b0071a2d809d0" ns1:_="" ns2:_="" ns3:_="">
    <xsd:import namespace="http://schemas.microsoft.com/sharepoint/v3"/>
    <xsd:import namespace="91636800-85e6-483c-b881-2f51b985cfa3"/>
    <xsd:import namespace="9729b145-7b95-478f-ba05-839fdb367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36800-85e6-483c-b881-2f51b985cf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deea1b8-1de0-48bb-bf38-bb25fde004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9b145-7b95-478f-ba05-839fdb367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f9a3af1-e1bb-41a1-94e7-b9c8495e6a2e}" ma:internalName="TaxCatchAll" ma:showField="CatchAllData" ma:web="9729b145-7b95-478f-ba05-839fdb367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636800-85e6-483c-b881-2f51b985cfa3">
      <Terms xmlns="http://schemas.microsoft.com/office/infopath/2007/PartnerControls"/>
    </lcf76f155ced4ddcb4097134ff3c332f>
    <TaxCatchAll xmlns="9729b145-7b95-478f-ba05-839fdb36747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CE0F9E3-0E52-485F-9CA7-51265C1A82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E3C051-92B4-4DB9-BEBA-D0ADF14CDC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1636800-85e6-483c-b881-2f51b985cfa3"/>
    <ds:schemaRef ds:uri="9729b145-7b95-478f-ba05-839fdb3674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7B3176-ABD3-4E37-B5D9-754C184197B2}">
  <ds:schemaRefs>
    <ds:schemaRef ds:uri="http://schemas.microsoft.com/office/2006/metadata/properties"/>
    <ds:schemaRef ds:uri="http://schemas.microsoft.com/office/infopath/2007/PartnerControls"/>
    <ds:schemaRef ds:uri="e1d62e24-9463-4d56-9710-65a093f428e2"/>
    <ds:schemaRef ds:uri="199d89db-bd9a-442e-9ee4-cd15ef6fd78d"/>
    <ds:schemaRef ds:uri="91636800-85e6-483c-b881-2f51b985cfa3"/>
    <ds:schemaRef ds:uri="9729b145-7b95-478f-ba05-839fdb36747b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4635</TotalTime>
  <Words>205</Words>
  <Application>Microsoft Macintosh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Creating an IMA Customer ID</vt:lpstr>
      <vt:lpstr>Step 1</vt:lpstr>
      <vt:lpstr>Step 2</vt:lpstr>
      <vt:lpstr>Step 3</vt:lpstr>
      <vt:lpstr>PowerPoint Presentation</vt:lpstr>
      <vt:lpstr>Step 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</dc:title>
  <dc:creator>Jaime Cucalon</dc:creator>
  <cp:lastModifiedBy>Kathie Gambale</cp:lastModifiedBy>
  <cp:revision>76</cp:revision>
  <dcterms:created xsi:type="dcterms:W3CDTF">2019-09-18T17:22:10Z</dcterms:created>
  <dcterms:modified xsi:type="dcterms:W3CDTF">2024-12-03T20:47:04Z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0x01010019B936C510E4FF4DA011E95E11E4ED5D</vt:lpwstr>
  </property>
  <property fmtid="{D5CDD505-2E9C-101B-9397-08002B2CF9AE}" pid="3" name="MediaServiceImageTags">
    <vt:lpwstr/>
  </property>
</Properties>
</file>